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78" r:id="rId4"/>
    <p:sldId id="279" r:id="rId5"/>
    <p:sldId id="280" r:id="rId6"/>
    <p:sldId id="282" r:id="rId7"/>
    <p:sldId id="276" r:id="rId8"/>
    <p:sldId id="277" r:id="rId9"/>
    <p:sldId id="283" r:id="rId10"/>
    <p:sldId id="284" r:id="rId11"/>
    <p:sldId id="259" r:id="rId12"/>
    <p:sldId id="261" r:id="rId13"/>
    <p:sldId id="27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91DB-E8F2-4FF8-BE8F-D6887E05513C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2E0F-7A8B-4F66-BA31-1FB9EEC8362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6311-4483-4DD4-887D-779A11E4DE25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A9ED-8073-4AA6-A5D4-1F684F75956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CITTADINANZA DIGITALE :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Corso </a:t>
            </a:r>
            <a:r>
              <a:rPr lang="it-IT" b="1" dirty="0" err="1" smtClean="0">
                <a:solidFill>
                  <a:srgbClr val="0070C0"/>
                </a:solidFill>
              </a:rPr>
              <a:t>Coding</a:t>
            </a:r>
            <a:r>
              <a:rPr lang="it-IT" b="1" dirty="0" smtClean="0">
                <a:solidFill>
                  <a:srgbClr val="0070C0"/>
                </a:solidFill>
              </a:rPr>
              <a:t> avanzato</a:t>
            </a:r>
            <a:r>
              <a:rPr lang="it-IT" b="1" dirty="0" smtClean="0">
                <a:solidFill>
                  <a:srgbClr val="00B0F0"/>
                </a:solidFill>
              </a:rPr>
              <a:t/>
            </a:r>
            <a:br>
              <a:rPr lang="it-IT" b="1" dirty="0" smtClean="0">
                <a:solidFill>
                  <a:srgbClr val="00B0F0"/>
                </a:solidFill>
              </a:rPr>
            </a:b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Scuola Primaria “</a:t>
            </a:r>
            <a:r>
              <a:rPr lang="it-IT" b="1" dirty="0" err="1" smtClean="0">
                <a:solidFill>
                  <a:srgbClr val="00B0F0"/>
                </a:solidFill>
              </a:rPr>
              <a:t>Masih</a:t>
            </a:r>
            <a:r>
              <a:rPr lang="it-IT" b="1" dirty="0" smtClean="0">
                <a:solidFill>
                  <a:srgbClr val="00B0F0"/>
                </a:solidFill>
              </a:rPr>
              <a:t>”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Docente: Annamaria </a:t>
            </a:r>
            <a:r>
              <a:rPr lang="it-IT" b="1" dirty="0" err="1" smtClean="0">
                <a:solidFill>
                  <a:srgbClr val="00B0F0"/>
                </a:solidFill>
              </a:rPr>
              <a:t>Morbodoni</a:t>
            </a:r>
            <a:endParaRPr lang="it-IT" b="1" dirty="0" smtClean="0">
              <a:solidFill>
                <a:srgbClr val="00B0F0"/>
              </a:solidFill>
            </a:endParaRPr>
          </a:p>
          <a:p>
            <a:r>
              <a:rPr lang="it-IT" b="1" dirty="0" err="1" smtClean="0">
                <a:solidFill>
                  <a:srgbClr val="00B0F0"/>
                </a:solidFill>
              </a:rPr>
              <a:t>A.S</a:t>
            </a:r>
            <a:r>
              <a:rPr lang="it-IT" b="1" dirty="0" smtClean="0">
                <a:solidFill>
                  <a:srgbClr val="00B0F0"/>
                </a:solidFill>
              </a:rPr>
              <a:t> 2018/19</a:t>
            </a:r>
            <a:endParaRPr lang="it-IT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gura su piano cartes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7358082" cy="55185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8728" y="50004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Figura su piano cartesiano</a:t>
            </a:r>
            <a:endParaRPr lang="it-IT" dirty="0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90619_105942.jpg"/>
          <p:cNvPicPr>
            <a:picLocks noChangeAspect="1"/>
          </p:cNvPicPr>
          <p:nvPr/>
        </p:nvPicPr>
        <p:blipFill>
          <a:blip r:embed="rId2" cstate="print"/>
          <a:srcRect t="12600" r="2751" b="8651"/>
          <a:stretch>
            <a:fillRect/>
          </a:stretch>
        </p:blipFill>
        <p:spPr>
          <a:xfrm>
            <a:off x="971600" y="578138"/>
            <a:ext cx="7560840" cy="515511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971600" y="5805264"/>
            <a:ext cx="756084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 bambini creano una figura geometrica con  </a:t>
            </a:r>
            <a:r>
              <a:rPr lang="it-IT" sz="2400" b="1" dirty="0" err="1" smtClean="0"/>
              <a:t>Screatch</a:t>
            </a:r>
            <a:endParaRPr lang="it-IT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90619_115932.jpg"/>
          <p:cNvPicPr>
            <a:picLocks noChangeAspect="1"/>
          </p:cNvPicPr>
          <p:nvPr/>
        </p:nvPicPr>
        <p:blipFill>
          <a:blip r:embed="rId2" cstate="print">
            <a:lum contrast="50000"/>
          </a:blip>
          <a:srcRect l="8373" t="18606" r="9762" b="10691"/>
          <a:stretch>
            <a:fillRect/>
          </a:stretch>
        </p:blipFill>
        <p:spPr>
          <a:xfrm>
            <a:off x="1547664" y="1700808"/>
            <a:ext cx="6336704" cy="410445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547664" y="692696"/>
            <a:ext cx="626469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labirinto con </a:t>
            </a:r>
            <a:r>
              <a:rPr lang="it-IT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Screatch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57950" y="5857892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Storytalling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:  i bambini rappresentano una storia divisa in sequenze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681645" cy="501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1979712" y="40466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Il reticolo e i codici di comando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935.jpg"/>
          <p:cNvPicPr>
            <a:picLocks noChangeAspect="1"/>
          </p:cNvPicPr>
          <p:nvPr/>
        </p:nvPicPr>
        <p:blipFill>
          <a:blip r:embed="rId2" cstate="print"/>
          <a:srcRect t="16537" r="4320"/>
          <a:stretch>
            <a:fillRect/>
          </a:stretch>
        </p:blipFill>
        <p:spPr>
          <a:xfrm>
            <a:off x="683568" y="1628800"/>
            <a:ext cx="7776864" cy="508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1691680" y="26064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Trasformiamo i numeri naturali in codice binario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938.jpg"/>
          <p:cNvPicPr>
            <a:picLocks noChangeAspect="1"/>
          </p:cNvPicPr>
          <p:nvPr/>
        </p:nvPicPr>
        <p:blipFill>
          <a:blip r:embed="rId2" cstate="print"/>
          <a:srcRect l="3723" t="12720" r="5993" b="4131"/>
          <a:stretch>
            <a:fillRect/>
          </a:stretch>
        </p:blipFill>
        <p:spPr>
          <a:xfrm>
            <a:off x="1331640" y="1772816"/>
            <a:ext cx="6984776" cy="482453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707904" y="6206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Gli  algoritmi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HOTO-2019-06-14-11-06-21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551712" cy="49137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428728" y="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Come realizzare un’immagine partendo dal codice binario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976664" cy="446449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1691680" y="332656"/>
            <a:ext cx="597666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Dal codice binario alla pixel art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90619_110021.jpg"/>
          <p:cNvPicPr>
            <a:picLocks noChangeAspect="1"/>
          </p:cNvPicPr>
          <p:nvPr/>
        </p:nvPicPr>
        <p:blipFill>
          <a:blip r:embed="rId2" cstate="print"/>
          <a:srcRect t="21265" r="8293" b="21584"/>
          <a:stretch>
            <a:fillRect/>
          </a:stretch>
        </p:blipFill>
        <p:spPr>
          <a:xfrm>
            <a:off x="539552" y="548680"/>
            <a:ext cx="8165372" cy="554461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286512" y="514351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creano il foglio a quadretti con </a:t>
            </a:r>
            <a:r>
              <a:rPr lang="it-IT" dirty="0" err="1" smtClean="0"/>
              <a:t>Scretch</a:t>
            </a:r>
            <a:endParaRPr lang="it-IT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iano cartesiano1.jpg"/>
          <p:cNvPicPr>
            <a:picLocks noChangeAspect="1"/>
          </p:cNvPicPr>
          <p:nvPr/>
        </p:nvPicPr>
        <p:blipFill>
          <a:blip r:embed="rId2" cstate="print"/>
          <a:srcRect l="11413" t="18500" r="5113"/>
          <a:stretch>
            <a:fillRect/>
          </a:stretch>
        </p:blipFill>
        <p:spPr>
          <a:xfrm>
            <a:off x="1475656" y="1196752"/>
            <a:ext cx="6408712" cy="469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1643042" y="57148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geometria con </a:t>
            </a:r>
            <a:r>
              <a:rPr lang="it-IT" sz="2000" dirty="0" err="1" smtClean="0"/>
              <a:t>S</a:t>
            </a:r>
            <a:r>
              <a:rPr lang="it-IT" sz="2000" dirty="0" err="1" smtClean="0"/>
              <a:t>creatch</a:t>
            </a:r>
            <a:endParaRPr lang="it-IT" sz="2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.cart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91680" y="260648"/>
            <a:ext cx="5688632" cy="626469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14348" y="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43042" y="14285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piano cartesiano</a:t>
            </a:r>
            <a:endParaRPr lang="it-IT" sz="24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85</Words>
  <Application>Microsoft Office PowerPoint</Application>
  <PresentationFormat>Presentazione su schermo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CITTADINANZA DIGITALE : Corso Coding avanzato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CITTADINANZA DIGITALE : Corso coding avanzato</dc:title>
  <dc:creator>toshiba1</dc:creator>
  <cp:lastModifiedBy>Utente Windows</cp:lastModifiedBy>
  <cp:revision>37</cp:revision>
  <dcterms:created xsi:type="dcterms:W3CDTF">2019-06-20T08:32:09Z</dcterms:created>
  <dcterms:modified xsi:type="dcterms:W3CDTF">2019-06-24T05:43:30Z</dcterms:modified>
</cp:coreProperties>
</file>