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888-2045-453A-87E4-ACBCB34A6A14}" type="datetimeFigureOut">
              <a:rPr lang="it-IT" smtClean="0"/>
              <a:pPr/>
              <a:t>25/06/2019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E673-637C-4AE0-BA4D-05953E3238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888-2045-453A-87E4-ACBCB34A6A14}" type="datetimeFigureOut">
              <a:rPr lang="it-IT" smtClean="0"/>
              <a:pPr/>
              <a:t>25/06/2019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E673-637C-4AE0-BA4D-05953E3238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888-2045-453A-87E4-ACBCB34A6A14}" type="datetimeFigureOut">
              <a:rPr lang="it-IT" smtClean="0"/>
              <a:pPr/>
              <a:t>25/06/2019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E673-637C-4AE0-BA4D-05953E3238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888-2045-453A-87E4-ACBCB34A6A14}" type="datetimeFigureOut">
              <a:rPr lang="it-IT" smtClean="0"/>
              <a:pPr/>
              <a:t>25/06/2019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E673-637C-4AE0-BA4D-05953E3238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888-2045-453A-87E4-ACBCB34A6A14}" type="datetimeFigureOut">
              <a:rPr lang="it-IT" smtClean="0"/>
              <a:pPr/>
              <a:t>25/06/2019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E673-637C-4AE0-BA4D-05953E3238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888-2045-453A-87E4-ACBCB34A6A14}" type="datetimeFigureOut">
              <a:rPr lang="it-IT" smtClean="0"/>
              <a:pPr/>
              <a:t>25/06/2019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E673-637C-4AE0-BA4D-05953E3238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888-2045-453A-87E4-ACBCB34A6A14}" type="datetimeFigureOut">
              <a:rPr lang="it-IT" smtClean="0"/>
              <a:pPr/>
              <a:t>25/06/2019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E673-637C-4AE0-BA4D-05953E3238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888-2045-453A-87E4-ACBCB34A6A14}" type="datetimeFigureOut">
              <a:rPr lang="it-IT" smtClean="0"/>
              <a:pPr/>
              <a:t>25/06/2019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E673-637C-4AE0-BA4D-05953E3238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888-2045-453A-87E4-ACBCB34A6A14}" type="datetimeFigureOut">
              <a:rPr lang="it-IT" smtClean="0"/>
              <a:pPr/>
              <a:t>25/06/2019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E673-637C-4AE0-BA4D-05953E3238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888-2045-453A-87E4-ACBCB34A6A14}" type="datetimeFigureOut">
              <a:rPr lang="it-IT" smtClean="0"/>
              <a:pPr/>
              <a:t>25/06/2019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E673-637C-4AE0-BA4D-05953E3238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888-2045-453A-87E4-ACBCB34A6A14}" type="datetimeFigureOut">
              <a:rPr lang="it-IT" smtClean="0"/>
              <a:pPr/>
              <a:t>25/06/2019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E673-637C-4AE0-BA4D-05953E3238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9888-2045-453A-87E4-ACBCB34A6A14}" type="datetimeFigureOut">
              <a:rPr lang="it-IT" smtClean="0"/>
              <a:pPr/>
              <a:t>25/06/2019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2E673-637C-4AE0-BA4D-05953E32386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259682"/>
          </a:xfrm>
        </p:spPr>
        <p:txBody>
          <a:bodyPr/>
          <a:lstStyle/>
          <a:p>
            <a:r>
              <a:rPr lang="it-IT" b="1" dirty="0" smtClean="0">
                <a:solidFill>
                  <a:srgbClr val="00B0F0"/>
                </a:solidFill>
              </a:rPr>
              <a:t>CITTADINANZA DIGITALE:  CODING corso base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2520280"/>
          </a:xfrm>
          <a:noFill/>
        </p:spPr>
        <p:txBody>
          <a:bodyPr>
            <a:noAutofit/>
          </a:bodyPr>
          <a:lstStyle/>
          <a:p>
            <a:r>
              <a:rPr lang="it-IT" sz="4400" dirty="0" smtClean="0">
                <a:solidFill>
                  <a:srgbClr val="FF33CC"/>
                </a:solidFill>
              </a:rPr>
              <a:t>Scuola Primaria “</a:t>
            </a:r>
            <a:r>
              <a:rPr lang="it-IT" sz="4400" dirty="0" err="1" smtClean="0">
                <a:solidFill>
                  <a:srgbClr val="FF33CC"/>
                </a:solidFill>
              </a:rPr>
              <a:t>Masih</a:t>
            </a:r>
            <a:r>
              <a:rPr lang="it-IT" sz="4400" dirty="0" smtClean="0">
                <a:solidFill>
                  <a:srgbClr val="FF33CC"/>
                </a:solidFill>
              </a:rPr>
              <a:t>”</a:t>
            </a:r>
          </a:p>
          <a:p>
            <a:r>
              <a:rPr lang="it-IT" sz="5400" dirty="0" smtClean="0">
                <a:solidFill>
                  <a:srgbClr val="FF33CC"/>
                </a:solidFill>
              </a:rPr>
              <a:t>Docente: Sofia Foschi</a:t>
            </a:r>
          </a:p>
          <a:p>
            <a:r>
              <a:rPr lang="it-IT" sz="3600" dirty="0" smtClean="0">
                <a:solidFill>
                  <a:srgbClr val="FF33CC"/>
                </a:solidFill>
              </a:rPr>
              <a:t>A.S.2018/19</a:t>
            </a:r>
            <a:endParaRPr lang="it-IT" sz="36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Approccio al linguaggio di Scratch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4" name="Immagine 3" descr="IMG_20190619_110021.jpg"/>
          <p:cNvPicPr>
            <a:picLocks noChangeAspect="1"/>
          </p:cNvPicPr>
          <p:nvPr/>
        </p:nvPicPr>
        <p:blipFill>
          <a:blip r:embed="rId2" cstate="print"/>
          <a:srcRect t="16400" r="9051" b="18501"/>
          <a:stretch>
            <a:fillRect/>
          </a:stretch>
        </p:blipFill>
        <p:spPr>
          <a:xfrm>
            <a:off x="971600" y="1916832"/>
            <a:ext cx="7200800" cy="386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Piccoli passi verso lo </a:t>
            </a:r>
            <a:r>
              <a:rPr lang="it-IT" dirty="0" err="1" smtClean="0">
                <a:solidFill>
                  <a:srgbClr val="FF0000"/>
                </a:solidFill>
              </a:rPr>
              <a:t>storytelling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 descr="IMG_20190620_111922.jpg"/>
          <p:cNvPicPr>
            <a:picLocks noChangeAspect="1"/>
          </p:cNvPicPr>
          <p:nvPr/>
        </p:nvPicPr>
        <p:blipFill>
          <a:blip r:embed="rId2" cstate="print"/>
          <a:srcRect l="2401" t="5901" r="2401" b="14300"/>
          <a:stretch>
            <a:fillRect/>
          </a:stretch>
        </p:blipFill>
        <p:spPr>
          <a:xfrm>
            <a:off x="1619672" y="1556792"/>
            <a:ext cx="633670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Elena </a:t>
            </a:r>
            <a:r>
              <a:rPr lang="it-IT" smtClean="0"/>
              <a:t>e Rocky </a:t>
            </a:r>
            <a:endParaRPr lang="it-IT" dirty="0"/>
          </a:p>
        </p:txBody>
      </p:sp>
      <p:pic>
        <p:nvPicPr>
          <p:cNvPr id="3" name="Immagine 2" descr="29.jpeg"/>
          <p:cNvPicPr>
            <a:picLocks noChangeAspect="1"/>
          </p:cNvPicPr>
          <p:nvPr/>
        </p:nvPicPr>
        <p:blipFill>
          <a:blip r:embed="rId2" cstate="print"/>
          <a:srcRect l="7619" t="36749" r="48572" b="32009"/>
          <a:stretch>
            <a:fillRect/>
          </a:stretch>
        </p:blipFill>
        <p:spPr>
          <a:xfrm>
            <a:off x="1043608" y="1484784"/>
            <a:ext cx="6840760" cy="44644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33CC"/>
                </a:solidFill>
              </a:rPr>
              <a:t>Il codice e i suoi segreti</a:t>
            </a:r>
            <a:endParaRPr lang="it-IT" b="1" dirty="0">
              <a:solidFill>
                <a:srgbClr val="FF33CC"/>
              </a:solidFill>
            </a:endParaRPr>
          </a:p>
        </p:txBody>
      </p:sp>
      <p:pic>
        <p:nvPicPr>
          <p:cNvPr id="6" name="Segnaposto contenuto 5" descr="P612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tella a 6 punte 6"/>
          <p:cNvSpPr/>
          <p:nvPr/>
        </p:nvSpPr>
        <p:spPr>
          <a:xfrm>
            <a:off x="3419872" y="3933056"/>
            <a:ext cx="864096" cy="72008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tella a 6 punte 7"/>
          <p:cNvSpPr/>
          <p:nvPr/>
        </p:nvSpPr>
        <p:spPr>
          <a:xfrm>
            <a:off x="5292080" y="1988840"/>
            <a:ext cx="576064" cy="504056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6 punte 8"/>
          <p:cNvSpPr/>
          <p:nvPr/>
        </p:nvSpPr>
        <p:spPr>
          <a:xfrm>
            <a:off x="4283968" y="1916832"/>
            <a:ext cx="504056" cy="28803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tella a 6 punte 9"/>
          <p:cNvSpPr/>
          <p:nvPr/>
        </p:nvSpPr>
        <p:spPr>
          <a:xfrm>
            <a:off x="4139952" y="2852936"/>
            <a:ext cx="576064" cy="57606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0335" b="28946"/>
          <a:stretch>
            <a:fillRect/>
          </a:stretch>
        </p:blipFill>
        <p:spPr bwMode="auto">
          <a:xfrm>
            <a:off x="1043608" y="692696"/>
            <a:ext cx="7344816" cy="5589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33CC"/>
                </a:solidFill>
              </a:rPr>
              <a:t>Giochiamo con i percorsi</a:t>
            </a:r>
            <a:endParaRPr lang="it-IT" b="1" dirty="0">
              <a:solidFill>
                <a:srgbClr val="FF33CC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16416" cy="623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mile 2"/>
          <p:cNvSpPr/>
          <p:nvPr/>
        </p:nvSpPr>
        <p:spPr>
          <a:xfrm>
            <a:off x="683568" y="1196752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mile 3"/>
          <p:cNvSpPr/>
          <p:nvPr/>
        </p:nvSpPr>
        <p:spPr>
          <a:xfrm>
            <a:off x="7236296" y="1052736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Il programmatore prevede cosa accadrà</a:t>
            </a:r>
            <a:r>
              <a:rPr lang="it-IT" sz="3200" dirty="0" smtClean="0"/>
              <a:t>:</a:t>
            </a:r>
            <a:br>
              <a:rPr lang="it-IT" sz="3200" dirty="0" smtClean="0"/>
            </a:br>
            <a:r>
              <a:rPr lang="it-IT" sz="3600" b="1" dirty="0" smtClean="0">
                <a:solidFill>
                  <a:srgbClr val="FFFF00"/>
                </a:solidFill>
              </a:rPr>
              <a:t> SE, ALLORA, ALTRIMENTI</a:t>
            </a:r>
            <a:endParaRPr lang="it-IT" sz="3600" b="1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 descr="lezione 2 p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236" t="6996" r="7043" b="13454"/>
          <a:stretch>
            <a:fillRect/>
          </a:stretch>
        </p:blipFill>
        <p:spPr>
          <a:xfrm>
            <a:off x="1115616" y="1700808"/>
            <a:ext cx="6696744" cy="4464496"/>
          </a:xfrm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476672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ATTRAVERSO LA PIXEL ART SCOPRIAMO IL CONCETTO </a:t>
            </a:r>
            <a:r>
              <a:rPr lang="it-IT" sz="3200" b="1" dirty="0" err="1" smtClean="0">
                <a:solidFill>
                  <a:srgbClr val="FF0000"/>
                </a:solidFill>
              </a:rPr>
              <a:t>DI</a:t>
            </a:r>
            <a:r>
              <a:rPr lang="it-IT" sz="3200" b="1" dirty="0" smtClean="0">
                <a:solidFill>
                  <a:srgbClr val="FF0000"/>
                </a:solidFill>
              </a:rPr>
              <a:t> ALGORITMO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3" name="Immagine 2" descr="P6140004.JPG"/>
          <p:cNvPicPr>
            <a:picLocks noChangeAspect="1"/>
          </p:cNvPicPr>
          <p:nvPr/>
        </p:nvPicPr>
        <p:blipFill>
          <a:blip r:embed="rId2" cstate="print"/>
          <a:srcRect l="15350" t="17450" r="16138" b="18501"/>
          <a:stretch>
            <a:fillRect/>
          </a:stretch>
        </p:blipFill>
        <p:spPr>
          <a:xfrm>
            <a:off x="1619672" y="1772816"/>
            <a:ext cx="6264696" cy="439248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6170008.JPG"/>
          <p:cNvPicPr>
            <a:picLocks noChangeAspect="1"/>
          </p:cNvPicPr>
          <p:nvPr/>
        </p:nvPicPr>
        <p:blipFill>
          <a:blip r:embed="rId2" cstate="print"/>
          <a:srcRect l="5113" t="4851" r="2751" b="6951"/>
          <a:stretch>
            <a:fillRect/>
          </a:stretch>
        </p:blipFill>
        <p:spPr>
          <a:xfrm>
            <a:off x="719064" y="836712"/>
            <a:ext cx="7622561" cy="54726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Dal sistema decimale al codice binario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 descr="P6180003.JPG"/>
          <p:cNvPicPr>
            <a:picLocks noChangeAspect="1"/>
          </p:cNvPicPr>
          <p:nvPr/>
        </p:nvPicPr>
        <p:blipFill>
          <a:blip r:embed="rId2" cstate="print"/>
          <a:srcRect l="17713" t="8001" r="5113" b="30050"/>
          <a:stretch>
            <a:fillRect/>
          </a:stretch>
        </p:blipFill>
        <p:spPr>
          <a:xfrm>
            <a:off x="4283968" y="3933056"/>
            <a:ext cx="4386283" cy="2640722"/>
          </a:xfrm>
          <a:prstGeom prst="rect">
            <a:avLst/>
          </a:prstGeom>
        </p:spPr>
      </p:pic>
      <p:pic>
        <p:nvPicPr>
          <p:cNvPr id="4" name="Immagine 3" descr="P6180002.JPG"/>
          <p:cNvPicPr>
            <a:picLocks noChangeAspect="1"/>
          </p:cNvPicPr>
          <p:nvPr/>
        </p:nvPicPr>
        <p:blipFill>
          <a:blip r:embed="rId3" cstate="print"/>
          <a:srcRect l="23225" t="3801" r="30313" b="12201"/>
          <a:stretch>
            <a:fillRect/>
          </a:stretch>
        </p:blipFill>
        <p:spPr>
          <a:xfrm>
            <a:off x="467544" y="1124744"/>
            <a:ext cx="3672408" cy="468052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60</Words>
  <Application>Microsoft Office PowerPoint</Application>
  <PresentationFormat>Presentazione su schermo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CITTADINANZA DIGITALE:  CODING corso base</vt:lpstr>
      <vt:lpstr>Il codice e i suoi segreti</vt:lpstr>
      <vt:lpstr>Diapositiva 3</vt:lpstr>
      <vt:lpstr>Giochiamo con i percorsi</vt:lpstr>
      <vt:lpstr>Diapositiva 5</vt:lpstr>
      <vt:lpstr>Il programmatore prevede cosa accadrà:  SE, ALLORA, ALTRIMENTI</vt:lpstr>
      <vt:lpstr>Diapositiva 7</vt:lpstr>
      <vt:lpstr>Diapositiva 8</vt:lpstr>
      <vt:lpstr>Dal sistema decimale al codice binario</vt:lpstr>
      <vt:lpstr>Approccio al linguaggio di Scratch</vt:lpstr>
      <vt:lpstr>Piccoli passi verso lo storytelling</vt:lpstr>
      <vt:lpstr>Elena e Rocky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CITTADINANZA DIGITALE CORSO CODING BASE</dc:title>
  <dc:creator>toshiba1</dc:creator>
  <cp:lastModifiedBy>toshiba1</cp:lastModifiedBy>
  <cp:revision>14</cp:revision>
  <dcterms:created xsi:type="dcterms:W3CDTF">2019-06-20T15:39:52Z</dcterms:created>
  <dcterms:modified xsi:type="dcterms:W3CDTF">2019-06-25T20:03:09Z</dcterms:modified>
</cp:coreProperties>
</file>